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4"/>
  </p:sldMasterIdLst>
  <p:notesMasterIdLst>
    <p:notesMasterId r:id="rId20"/>
  </p:notesMasterIdLst>
  <p:sldIdLst>
    <p:sldId id="264" r:id="rId5"/>
    <p:sldId id="276" r:id="rId6"/>
    <p:sldId id="274" r:id="rId7"/>
    <p:sldId id="265" r:id="rId8"/>
    <p:sldId id="266" r:id="rId9"/>
    <p:sldId id="267" r:id="rId10"/>
    <p:sldId id="268" r:id="rId11"/>
    <p:sldId id="269" r:id="rId12"/>
    <p:sldId id="270" r:id="rId13"/>
    <p:sldId id="275" r:id="rId14"/>
    <p:sldId id="271" r:id="rId15"/>
    <p:sldId id="277" r:id="rId16"/>
    <p:sldId id="278" r:id="rId17"/>
    <p:sldId id="272" r:id="rId18"/>
    <p:sldId id="27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entona Book" panose="00000800000000000000" charset="0"/>
      <p:regular r:id="rId25"/>
      <p:bold r:id="rId26"/>
      <p:italic r:id="rId27"/>
    </p:embeddedFont>
    <p:embeddedFont>
      <p:font typeface="Gill Sans MT" panose="020B0502020104020203" pitchFamily="34" charset="0"/>
      <p:regular r:id="rId28"/>
      <p:bold r:id="rId29"/>
      <p:italic r:id="rId30"/>
      <p:boldItalic r:id="rId31"/>
    </p:embeddedFont>
    <p:embeddedFont>
      <p:font typeface="Univers" panose="020B0503020202020204" pitchFamily="3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A5"/>
    <a:srgbClr val="FA4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F0A8C9-82B2-47D6-B56D-DA6BAF67C7C2}" v="97" dt="2022-03-30T15:49:21.870"/>
    <p1510:client id="{51B08770-A32F-5CF8-9486-1894B8806B5F}" v="67" dt="2022-04-15T21:42:29.563"/>
    <p1510:client id="{B8D1EDF9-EAB5-4625-AC9E-2C31CAC5859A}" v="2" dt="2022-03-30T16:46:52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89070" autoAdjust="0"/>
  </p:normalViewPr>
  <p:slideViewPr>
    <p:cSldViewPr snapToGrid="0" snapToObjects="1">
      <p:cViewPr varScale="1">
        <p:scale>
          <a:sx n="102" d="100"/>
          <a:sy n="102" d="100"/>
        </p:scale>
        <p:origin x="136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ruzuq,Ali" userId="S::alialruzuq@ufl.edu::3a47b324-3ae6-4b15-9822-33f8278ba71b" providerId="AD" clId="Web-{51B08770-A32F-5CF8-9486-1894B8806B5F}"/>
    <pc:docChg chg="addSld delSld modSld">
      <pc:chgData name="Alruzuq,Ali" userId="S::alialruzuq@ufl.edu::3a47b324-3ae6-4b15-9822-33f8278ba71b" providerId="AD" clId="Web-{51B08770-A32F-5CF8-9486-1894B8806B5F}" dt="2022-04-15T21:42:29.563" v="63" actId="20577"/>
      <pc:docMkLst>
        <pc:docMk/>
      </pc:docMkLst>
      <pc:sldChg chg="modSp">
        <pc:chgData name="Alruzuq,Ali" userId="S::alialruzuq@ufl.edu::3a47b324-3ae6-4b15-9822-33f8278ba71b" providerId="AD" clId="Web-{51B08770-A32F-5CF8-9486-1894B8806B5F}" dt="2022-04-15T21:35:55.945" v="0" actId="20577"/>
        <pc:sldMkLst>
          <pc:docMk/>
          <pc:sldMk cId="1772582727" sldId="264"/>
        </pc:sldMkLst>
        <pc:spChg chg="mod">
          <ac:chgData name="Alruzuq,Ali" userId="S::alialruzuq@ufl.edu::3a47b324-3ae6-4b15-9822-33f8278ba71b" providerId="AD" clId="Web-{51B08770-A32F-5CF8-9486-1894B8806B5F}" dt="2022-04-15T21:35:55.945" v="0" actId="20577"/>
          <ac:spMkLst>
            <pc:docMk/>
            <pc:sldMk cId="1772582727" sldId="264"/>
            <ac:spMk id="2" creationId="{1B84BED1-A790-476C-B1C9-D0572279D56A}"/>
          </ac:spMkLst>
        </pc:spChg>
      </pc:sldChg>
      <pc:sldChg chg="delSp modSp">
        <pc:chgData name="Alruzuq,Ali" userId="S::alialruzuq@ufl.edu::3a47b324-3ae6-4b15-9822-33f8278ba71b" providerId="AD" clId="Web-{51B08770-A32F-5CF8-9486-1894B8806B5F}" dt="2022-04-15T21:37:32.338" v="26" actId="14100"/>
        <pc:sldMkLst>
          <pc:docMk/>
          <pc:sldMk cId="377875391" sldId="265"/>
        </pc:sldMkLst>
        <pc:grpChg chg="del">
          <ac:chgData name="Alruzuq,Ali" userId="S::alialruzuq@ufl.edu::3a47b324-3ae6-4b15-9822-33f8278ba71b" providerId="AD" clId="Web-{51B08770-A32F-5CF8-9486-1894B8806B5F}" dt="2022-04-15T21:37:29.041" v="25"/>
          <ac:grpSpMkLst>
            <pc:docMk/>
            <pc:sldMk cId="377875391" sldId="265"/>
            <ac:grpSpMk id="5" creationId="{E80ECAB1-8151-410D-8930-FC27042C5740}"/>
          </ac:grpSpMkLst>
        </pc:grpChg>
        <pc:picChg chg="mod">
          <ac:chgData name="Alruzuq,Ali" userId="S::alialruzuq@ufl.edu::3a47b324-3ae6-4b15-9822-33f8278ba71b" providerId="AD" clId="Web-{51B08770-A32F-5CF8-9486-1894B8806B5F}" dt="2022-04-15T21:37:32.338" v="26" actId="14100"/>
          <ac:picMkLst>
            <pc:docMk/>
            <pc:sldMk cId="377875391" sldId="265"/>
            <ac:picMk id="13" creationId="{84AD04DB-619B-41AD-AE1F-7FF2161B8958}"/>
          </ac:picMkLst>
        </pc:picChg>
      </pc:sldChg>
      <pc:sldChg chg="modSp">
        <pc:chgData name="Alruzuq,Ali" userId="S::alialruzuq@ufl.edu::3a47b324-3ae6-4b15-9822-33f8278ba71b" providerId="AD" clId="Web-{51B08770-A32F-5CF8-9486-1894B8806B5F}" dt="2022-04-15T21:37:50.619" v="28" actId="14100"/>
        <pc:sldMkLst>
          <pc:docMk/>
          <pc:sldMk cId="2209213112" sldId="268"/>
        </pc:sldMkLst>
        <pc:spChg chg="mod">
          <ac:chgData name="Alruzuq,Ali" userId="S::alialruzuq@ufl.edu::3a47b324-3ae6-4b15-9822-33f8278ba71b" providerId="AD" clId="Web-{51B08770-A32F-5CF8-9486-1894B8806B5F}" dt="2022-04-15T21:37:47.854" v="27" actId="14100"/>
          <ac:spMkLst>
            <pc:docMk/>
            <pc:sldMk cId="2209213112" sldId="268"/>
            <ac:spMk id="3" creationId="{BE9B3BC9-B17B-4583-A270-D34A1CCFC4D8}"/>
          </ac:spMkLst>
        </pc:spChg>
        <pc:picChg chg="mod">
          <ac:chgData name="Alruzuq,Ali" userId="S::alialruzuq@ufl.edu::3a47b324-3ae6-4b15-9822-33f8278ba71b" providerId="AD" clId="Web-{51B08770-A32F-5CF8-9486-1894B8806B5F}" dt="2022-04-15T21:37:50.619" v="28" actId="14100"/>
          <ac:picMkLst>
            <pc:docMk/>
            <pc:sldMk cId="2209213112" sldId="268"/>
            <ac:picMk id="5" creationId="{F741E731-4AC7-4E83-97F2-608864B95EF6}"/>
          </ac:picMkLst>
        </pc:picChg>
      </pc:sldChg>
      <pc:sldChg chg="modSp">
        <pc:chgData name="Alruzuq,Ali" userId="S::alialruzuq@ufl.edu::3a47b324-3ae6-4b15-9822-33f8278ba71b" providerId="AD" clId="Web-{51B08770-A32F-5CF8-9486-1894B8806B5F}" dt="2022-04-15T21:38:55.715" v="32" actId="14100"/>
        <pc:sldMkLst>
          <pc:docMk/>
          <pc:sldMk cId="3445809449" sldId="270"/>
        </pc:sldMkLst>
        <pc:spChg chg="mod">
          <ac:chgData name="Alruzuq,Ali" userId="S::alialruzuq@ufl.edu::3a47b324-3ae6-4b15-9822-33f8278ba71b" providerId="AD" clId="Web-{51B08770-A32F-5CF8-9486-1894B8806B5F}" dt="2022-04-15T21:38:07.026" v="30" actId="14100"/>
          <ac:spMkLst>
            <pc:docMk/>
            <pc:sldMk cId="3445809449" sldId="270"/>
            <ac:spMk id="3" creationId="{372DA101-15BB-4549-A71B-E73414F34774}"/>
          </ac:spMkLst>
        </pc:spChg>
        <pc:picChg chg="mod">
          <ac:chgData name="Alruzuq,Ali" userId="S::alialruzuq@ufl.edu::3a47b324-3ae6-4b15-9822-33f8278ba71b" providerId="AD" clId="Web-{51B08770-A32F-5CF8-9486-1894B8806B5F}" dt="2022-04-15T21:38:55.715" v="32" actId="14100"/>
          <ac:picMkLst>
            <pc:docMk/>
            <pc:sldMk cId="3445809449" sldId="270"/>
            <ac:picMk id="3074" creationId="{BEE2B44C-452A-4076-8BB5-AA50A829BCFF}"/>
          </ac:picMkLst>
        </pc:picChg>
      </pc:sldChg>
      <pc:sldChg chg="modSp">
        <pc:chgData name="Alruzuq,Ali" userId="S::alialruzuq@ufl.edu::3a47b324-3ae6-4b15-9822-33f8278ba71b" providerId="AD" clId="Web-{51B08770-A32F-5CF8-9486-1894B8806B5F}" dt="2022-04-15T21:39:49.638" v="42" actId="14100"/>
        <pc:sldMkLst>
          <pc:docMk/>
          <pc:sldMk cId="46556613" sldId="271"/>
        </pc:sldMkLst>
        <pc:spChg chg="mod">
          <ac:chgData name="Alruzuq,Ali" userId="S::alialruzuq@ufl.edu::3a47b324-3ae6-4b15-9822-33f8278ba71b" providerId="AD" clId="Web-{51B08770-A32F-5CF8-9486-1894B8806B5F}" dt="2022-04-15T21:39:49.638" v="42" actId="14100"/>
          <ac:spMkLst>
            <pc:docMk/>
            <pc:sldMk cId="46556613" sldId="271"/>
            <ac:spMk id="3" creationId="{4DBC43CA-93D3-4373-BA7C-4675F47852F4}"/>
          </ac:spMkLst>
        </pc:spChg>
      </pc:sldChg>
      <pc:sldChg chg="addSp delSp modSp addAnim delAnim">
        <pc:chgData name="Alruzuq,Ali" userId="S::alialruzuq@ufl.edu::3a47b324-3ae6-4b15-9822-33f8278ba71b" providerId="AD" clId="Web-{51B08770-A32F-5CF8-9486-1894B8806B5F}" dt="2022-04-15T21:37:20.884" v="23" actId="1076"/>
        <pc:sldMkLst>
          <pc:docMk/>
          <pc:sldMk cId="656642553" sldId="274"/>
        </pc:sldMkLst>
        <pc:spChg chg="del mod">
          <ac:chgData name="Alruzuq,Ali" userId="S::alialruzuq@ufl.edu::3a47b324-3ae6-4b15-9822-33f8278ba71b" providerId="AD" clId="Web-{51B08770-A32F-5CF8-9486-1894B8806B5F}" dt="2022-04-15T21:36:08.477" v="8"/>
          <ac:spMkLst>
            <pc:docMk/>
            <pc:sldMk cId="656642553" sldId="274"/>
            <ac:spMk id="2" creationId="{00000000-0000-0000-0000-000000000000}"/>
          </ac:spMkLst>
        </pc:spChg>
        <pc:spChg chg="add del mod">
          <ac:chgData name="Alruzuq,Ali" userId="S::alialruzuq@ufl.edu::3a47b324-3ae6-4b15-9822-33f8278ba71b" providerId="AD" clId="Web-{51B08770-A32F-5CF8-9486-1894B8806B5F}" dt="2022-04-15T21:36:11.289" v="9"/>
          <ac:spMkLst>
            <pc:docMk/>
            <pc:sldMk cId="656642553" sldId="274"/>
            <ac:spMk id="6" creationId="{816ABDA4-B416-A3F2-973C-9800B174711A}"/>
          </ac:spMkLst>
        </pc:spChg>
        <pc:spChg chg="add">
          <ac:chgData name="Alruzuq,Ali" userId="S::alialruzuq@ufl.edu::3a47b324-3ae6-4b15-9822-33f8278ba71b" providerId="AD" clId="Web-{51B08770-A32F-5CF8-9486-1894B8806B5F}" dt="2022-04-15T21:37:18.322" v="22"/>
          <ac:spMkLst>
            <pc:docMk/>
            <pc:sldMk cId="656642553" sldId="274"/>
            <ac:spMk id="9" creationId="{C471ED33-CB99-9563-464A-5431BDF79B83}"/>
          </ac:spMkLst>
        </pc:spChg>
        <pc:picChg chg="mod">
          <ac:chgData name="Alruzuq,Ali" userId="S::alialruzuq@ufl.edu::3a47b324-3ae6-4b15-9822-33f8278ba71b" providerId="AD" clId="Web-{51B08770-A32F-5CF8-9486-1894B8806B5F}" dt="2022-04-15T21:36:20.602" v="12" actId="14100"/>
          <ac:picMkLst>
            <pc:docMk/>
            <pc:sldMk cId="656642553" sldId="274"/>
            <ac:picMk id="4" creationId="{00000000-0000-0000-0000-000000000000}"/>
          </ac:picMkLst>
        </pc:picChg>
        <pc:picChg chg="add del">
          <ac:chgData name="Alruzuq,Ali" userId="S::alialruzuq@ufl.edu::3a47b324-3ae6-4b15-9822-33f8278ba71b" providerId="AD" clId="Web-{51B08770-A32F-5CF8-9486-1894B8806B5F}" dt="2022-04-15T21:36:54.540" v="17"/>
          <ac:picMkLst>
            <pc:docMk/>
            <pc:sldMk cId="656642553" sldId="274"/>
            <ac:picMk id="5" creationId="{00000000-0000-0000-0000-000000000000}"/>
          </ac:picMkLst>
        </pc:picChg>
        <pc:picChg chg="add">
          <ac:chgData name="Alruzuq,Ali" userId="S::alialruzuq@ufl.edu::3a47b324-3ae6-4b15-9822-33f8278ba71b" providerId="AD" clId="Web-{51B08770-A32F-5CF8-9486-1894B8806B5F}" dt="2022-04-15T21:37:18.322" v="22"/>
          <ac:picMkLst>
            <pc:docMk/>
            <pc:sldMk cId="656642553" sldId="274"/>
            <ac:picMk id="8" creationId="{AD1E3D32-E7BD-AA74-6425-2531DA120A6E}"/>
          </ac:picMkLst>
        </pc:picChg>
        <pc:picChg chg="mod">
          <ac:chgData name="Alruzuq,Ali" userId="S::alialruzuq@ufl.edu::3a47b324-3ae6-4b15-9822-33f8278ba71b" providerId="AD" clId="Web-{51B08770-A32F-5CF8-9486-1894B8806B5F}" dt="2022-04-15T21:37:20.884" v="23" actId="1076"/>
          <ac:picMkLst>
            <pc:docMk/>
            <pc:sldMk cId="656642553" sldId="274"/>
            <ac:picMk id="1026" creationId="{00000000-0000-0000-0000-000000000000}"/>
          </ac:picMkLst>
        </pc:picChg>
      </pc:sldChg>
      <pc:sldChg chg="modSp">
        <pc:chgData name="Alruzuq,Ali" userId="S::alialruzuq@ufl.edu::3a47b324-3ae6-4b15-9822-33f8278ba71b" providerId="AD" clId="Web-{51B08770-A32F-5CF8-9486-1894B8806B5F}" dt="2022-04-15T21:39:25.981" v="41" actId="20577"/>
        <pc:sldMkLst>
          <pc:docMk/>
          <pc:sldMk cId="547734824" sldId="275"/>
        </pc:sldMkLst>
        <pc:spChg chg="mod">
          <ac:chgData name="Alruzuq,Ali" userId="S::alialruzuq@ufl.edu::3a47b324-3ae6-4b15-9822-33f8278ba71b" providerId="AD" clId="Web-{51B08770-A32F-5CF8-9486-1894B8806B5F}" dt="2022-04-15T21:39:25.981" v="41" actId="20577"/>
          <ac:spMkLst>
            <pc:docMk/>
            <pc:sldMk cId="547734824" sldId="275"/>
            <ac:spMk id="2" creationId="{00000000-0000-0000-0000-000000000000}"/>
          </ac:spMkLst>
        </pc:spChg>
      </pc:sldChg>
      <pc:sldChg chg="modSp">
        <pc:chgData name="Alruzuq,Ali" userId="S::alialruzuq@ufl.edu::3a47b324-3ae6-4b15-9822-33f8278ba71b" providerId="AD" clId="Web-{51B08770-A32F-5CF8-9486-1894B8806B5F}" dt="2022-04-15T21:40:08.872" v="44" actId="14100"/>
        <pc:sldMkLst>
          <pc:docMk/>
          <pc:sldMk cId="2933670458" sldId="277"/>
        </pc:sldMkLst>
        <pc:spChg chg="mod">
          <ac:chgData name="Alruzuq,Ali" userId="S::alialruzuq@ufl.edu::3a47b324-3ae6-4b15-9822-33f8278ba71b" providerId="AD" clId="Web-{51B08770-A32F-5CF8-9486-1894B8806B5F}" dt="2022-04-15T21:40:01.982" v="43" actId="1076"/>
          <ac:spMkLst>
            <pc:docMk/>
            <pc:sldMk cId="2933670458" sldId="277"/>
            <ac:spMk id="9" creationId="{7F3DF1B4-BF98-8A73-3F53-58FEC94308AD}"/>
          </ac:spMkLst>
        </pc:spChg>
        <pc:picChg chg="mod">
          <ac:chgData name="Alruzuq,Ali" userId="S::alialruzuq@ufl.edu::3a47b324-3ae6-4b15-9822-33f8278ba71b" providerId="AD" clId="Web-{51B08770-A32F-5CF8-9486-1894B8806B5F}" dt="2022-04-15T21:40:08.872" v="44" actId="14100"/>
          <ac:picMkLst>
            <pc:docMk/>
            <pc:sldMk cId="2933670458" sldId="277"/>
            <ac:picMk id="4" creationId="{C56C9AEC-1C57-94D2-E1F5-75C241CC9548}"/>
          </ac:picMkLst>
        </pc:picChg>
      </pc:sldChg>
      <pc:sldChg chg="modSp">
        <pc:chgData name="Alruzuq,Ali" userId="S::alialruzuq@ufl.edu::3a47b324-3ae6-4b15-9822-33f8278ba71b" providerId="AD" clId="Web-{51B08770-A32F-5CF8-9486-1894B8806B5F}" dt="2022-04-15T21:42:29.563" v="63" actId="20577"/>
        <pc:sldMkLst>
          <pc:docMk/>
          <pc:sldMk cId="2954469638" sldId="278"/>
        </pc:sldMkLst>
        <pc:spChg chg="mod">
          <ac:chgData name="Alruzuq,Ali" userId="S::alialruzuq@ufl.edu::3a47b324-3ae6-4b15-9822-33f8278ba71b" providerId="AD" clId="Web-{51B08770-A32F-5CF8-9486-1894B8806B5F}" dt="2022-04-15T21:42:29.563" v="63" actId="20577"/>
          <ac:spMkLst>
            <pc:docMk/>
            <pc:sldMk cId="2954469638" sldId="278"/>
            <ac:spMk id="11" creationId="{8D74CD60-9531-BF4A-9B71-B3C9BC8EF702}"/>
          </ac:spMkLst>
        </pc:spChg>
      </pc:sldChg>
      <pc:sldChg chg="addSp delSp modSp add del">
        <pc:chgData name="Alruzuq,Ali" userId="S::alialruzuq@ufl.edu::3a47b324-3ae6-4b15-9822-33f8278ba71b" providerId="AD" clId="Web-{51B08770-A32F-5CF8-9486-1894B8806B5F}" dt="2022-04-15T21:37:25.713" v="24"/>
        <pc:sldMkLst>
          <pc:docMk/>
          <pc:sldMk cId="2799200820" sldId="279"/>
        </pc:sldMkLst>
        <pc:spChg chg="add del mod topLvl">
          <ac:chgData name="Alruzuq,Ali" userId="S::alialruzuq@ufl.edu::3a47b324-3ae6-4b15-9822-33f8278ba71b" providerId="AD" clId="Web-{51B08770-A32F-5CF8-9486-1894B8806B5F}" dt="2022-04-15T21:37:15.790" v="20"/>
          <ac:spMkLst>
            <pc:docMk/>
            <pc:sldMk cId="2799200820" sldId="279"/>
            <ac:spMk id="9" creationId="{4006188C-0DD2-4776-8AE0-AFBD6383C3FE}"/>
          </ac:spMkLst>
        </pc:spChg>
        <pc:grpChg chg="add del">
          <ac:chgData name="Alruzuq,Ali" userId="S::alialruzuq@ufl.edu::3a47b324-3ae6-4b15-9822-33f8278ba71b" providerId="AD" clId="Web-{51B08770-A32F-5CF8-9486-1894B8806B5F}" dt="2022-04-15T21:37:15.790" v="20"/>
          <ac:grpSpMkLst>
            <pc:docMk/>
            <pc:sldMk cId="2799200820" sldId="279"/>
            <ac:grpSpMk id="7" creationId="{E80ECAB1-8151-410D-8930-FC27042C5740}"/>
          </ac:grpSpMkLst>
        </pc:grpChg>
        <pc:picChg chg="del mod topLvl">
          <ac:chgData name="Alruzuq,Ali" userId="S::alialruzuq@ufl.edu::3a47b324-3ae6-4b15-9822-33f8278ba71b" providerId="AD" clId="Web-{51B08770-A32F-5CF8-9486-1894B8806B5F}" dt="2022-04-15T21:37:15.790" v="21"/>
          <ac:picMkLst>
            <pc:docMk/>
            <pc:sldMk cId="2799200820" sldId="279"/>
            <ac:picMk id="8" creationId="{50877E10-A0E2-47A6-AD0D-C33C5A2D7974}"/>
          </ac:picMkLst>
        </pc:picChg>
        <pc:picChg chg="add del">
          <ac:chgData name="Alruzuq,Ali" userId="S::alialruzuq@ufl.edu::3a47b324-3ae6-4b15-9822-33f8278ba71b" providerId="AD" clId="Web-{51B08770-A32F-5CF8-9486-1894B8806B5F}" dt="2022-04-15T21:36:50.181" v="16"/>
          <ac:picMkLst>
            <pc:docMk/>
            <pc:sldMk cId="2799200820" sldId="279"/>
            <ac:picMk id="10" creationId="{F4B8821F-9364-C4AC-A348-71502928AFDF}"/>
          </ac:picMkLst>
        </pc:picChg>
      </pc:sldChg>
    </pc:docChg>
  </pc:docChgLst>
  <pc:docChgLst>
    <pc:chgData name="Alruzuq,Ali" userId="S::alialruzuq@ufl.edu::3a47b324-3ae6-4b15-9822-33f8278ba71b" providerId="AD" clId="Web-{25F0A8C9-82B2-47D6-B56D-DA6BAF67C7C2}"/>
    <pc:docChg chg="addSld modSld">
      <pc:chgData name="Alruzuq,Ali" userId="S::alialruzuq@ufl.edu::3a47b324-3ae6-4b15-9822-33f8278ba71b" providerId="AD" clId="Web-{25F0A8C9-82B2-47D6-B56D-DA6BAF67C7C2}" dt="2022-03-30T15:49:21.870" v="101" actId="14100"/>
      <pc:docMkLst>
        <pc:docMk/>
      </pc:docMkLst>
      <pc:sldChg chg="addSp delSp modSp mod modClrScheme chgLayout modNotes">
        <pc:chgData name="Alruzuq,Ali" userId="S::alialruzuq@ufl.edu::3a47b324-3ae6-4b15-9822-33f8278ba71b" providerId="AD" clId="Web-{25F0A8C9-82B2-47D6-B56D-DA6BAF67C7C2}" dt="2022-03-30T15:40:24.010" v="27"/>
        <pc:sldMkLst>
          <pc:docMk/>
          <pc:sldMk cId="3633455466" sldId="276"/>
        </pc:sldMkLst>
        <pc:spChg chg="mod">
          <ac:chgData name="Alruzuq,Ali" userId="S::alialruzuq@ufl.edu::3a47b324-3ae6-4b15-9822-33f8278ba71b" providerId="AD" clId="Web-{25F0A8C9-82B2-47D6-B56D-DA6BAF67C7C2}" dt="2022-03-30T15:38:45.054" v="20" actId="14100"/>
          <ac:spMkLst>
            <pc:docMk/>
            <pc:sldMk cId="3633455466" sldId="276"/>
            <ac:spMk id="2" creationId="{00000000-0000-0000-0000-000000000000}"/>
          </ac:spMkLst>
        </pc:spChg>
        <pc:spChg chg="mod ord">
          <ac:chgData name="Alruzuq,Ali" userId="S::alialruzuq@ufl.edu::3a47b324-3ae6-4b15-9822-33f8278ba71b" providerId="AD" clId="Web-{25F0A8C9-82B2-47D6-B56D-DA6BAF67C7C2}" dt="2022-03-30T15:39:32.790" v="26" actId="14100"/>
          <ac:spMkLst>
            <pc:docMk/>
            <pc:sldMk cId="3633455466" sldId="276"/>
            <ac:spMk id="3" creationId="{00000000-0000-0000-0000-000000000000}"/>
          </ac:spMkLst>
        </pc:spChg>
        <pc:picChg chg="add del mod">
          <ac:chgData name="Alruzuq,Ali" userId="S::alialruzuq@ufl.edu::3a47b324-3ae6-4b15-9822-33f8278ba71b" providerId="AD" clId="Web-{25F0A8C9-82B2-47D6-B56D-DA6BAF67C7C2}" dt="2022-03-30T15:28:54.271" v="4"/>
          <ac:picMkLst>
            <pc:docMk/>
            <pc:sldMk cId="3633455466" sldId="276"/>
            <ac:picMk id="4" creationId="{406E2177-58B5-8F5F-65E0-C15AB0F07607}"/>
          </ac:picMkLst>
        </pc:picChg>
        <pc:picChg chg="add mod">
          <ac:chgData name="Alruzuq,Ali" userId="S::alialruzuq@ufl.edu::3a47b324-3ae6-4b15-9822-33f8278ba71b" providerId="AD" clId="Web-{25F0A8C9-82B2-47D6-B56D-DA6BAF67C7C2}" dt="2022-03-30T15:39:23.805" v="24" actId="1076"/>
          <ac:picMkLst>
            <pc:docMk/>
            <pc:sldMk cId="3633455466" sldId="276"/>
            <ac:picMk id="5" creationId="{90717F21-4380-8794-BAE3-FD19CFB37C1E}"/>
          </ac:picMkLst>
        </pc:picChg>
        <pc:picChg chg="add mod">
          <ac:chgData name="Alruzuq,Ali" userId="S::alialruzuq@ufl.edu::3a47b324-3ae6-4b15-9822-33f8278ba71b" providerId="AD" clId="Web-{25F0A8C9-82B2-47D6-B56D-DA6BAF67C7C2}" dt="2022-03-30T15:39:26.586" v="25" actId="14100"/>
          <ac:picMkLst>
            <pc:docMk/>
            <pc:sldMk cId="3633455466" sldId="276"/>
            <ac:picMk id="6" creationId="{D06F9D45-E801-94DE-ECD4-12292CB55DF9}"/>
          </ac:picMkLst>
        </pc:picChg>
      </pc:sldChg>
      <pc:sldChg chg="addSp delSp modSp new modNotes">
        <pc:chgData name="Alruzuq,Ali" userId="S::alialruzuq@ufl.edu::3a47b324-3ae6-4b15-9822-33f8278ba71b" providerId="AD" clId="Web-{25F0A8C9-82B2-47D6-B56D-DA6BAF67C7C2}" dt="2022-03-30T15:45:23.722" v="44"/>
        <pc:sldMkLst>
          <pc:docMk/>
          <pc:sldMk cId="2933670458" sldId="277"/>
        </pc:sldMkLst>
        <pc:spChg chg="del">
          <ac:chgData name="Alruzuq,Ali" userId="S::alialruzuq@ufl.edu::3a47b324-3ae6-4b15-9822-33f8278ba71b" providerId="AD" clId="Web-{25F0A8C9-82B2-47D6-B56D-DA6BAF67C7C2}" dt="2022-03-30T15:42:17.701" v="30"/>
          <ac:spMkLst>
            <pc:docMk/>
            <pc:sldMk cId="2933670458" sldId="277"/>
            <ac:spMk id="2" creationId="{67A060ED-F21B-95B5-FCEF-90D10F508525}"/>
          </ac:spMkLst>
        </pc:spChg>
        <pc:spChg chg="del">
          <ac:chgData name="Alruzuq,Ali" userId="S::alialruzuq@ufl.edu::3a47b324-3ae6-4b15-9822-33f8278ba71b" providerId="AD" clId="Web-{25F0A8C9-82B2-47D6-B56D-DA6BAF67C7C2}" dt="2022-03-30T15:42:11.920" v="29"/>
          <ac:spMkLst>
            <pc:docMk/>
            <pc:sldMk cId="2933670458" sldId="277"/>
            <ac:spMk id="3" creationId="{5C68365A-9CD4-7ED8-3B2B-592FA89CBD97}"/>
          </ac:spMkLst>
        </pc:spChg>
        <pc:spChg chg="add mod">
          <ac:chgData name="Alruzuq,Ali" userId="S::alialruzuq@ufl.edu::3a47b324-3ae6-4b15-9822-33f8278ba71b" providerId="AD" clId="Web-{25F0A8C9-82B2-47D6-B56D-DA6BAF67C7C2}" dt="2022-03-30T15:42:55.155" v="42" actId="20577"/>
          <ac:spMkLst>
            <pc:docMk/>
            <pc:sldMk cId="2933670458" sldId="277"/>
            <ac:spMk id="9" creationId="{7F3DF1B4-BF98-8A73-3F53-58FEC94308AD}"/>
          </ac:spMkLst>
        </pc:spChg>
        <pc:picChg chg="add mod ord">
          <ac:chgData name="Alruzuq,Ali" userId="S::alialruzuq@ufl.edu::3a47b324-3ae6-4b15-9822-33f8278ba71b" providerId="AD" clId="Web-{25F0A8C9-82B2-47D6-B56D-DA6BAF67C7C2}" dt="2022-03-30T15:42:36.327" v="34" actId="14100"/>
          <ac:picMkLst>
            <pc:docMk/>
            <pc:sldMk cId="2933670458" sldId="277"/>
            <ac:picMk id="4" creationId="{C56C9AEC-1C57-94D2-E1F5-75C241CC9548}"/>
          </ac:picMkLst>
        </pc:picChg>
      </pc:sldChg>
      <pc:sldChg chg="addSp delSp modSp new mod modClrScheme chgLayout">
        <pc:chgData name="Alruzuq,Ali" userId="S::alialruzuq@ufl.edu::3a47b324-3ae6-4b15-9822-33f8278ba71b" providerId="AD" clId="Web-{25F0A8C9-82B2-47D6-B56D-DA6BAF67C7C2}" dt="2022-03-30T15:49:21.870" v="101" actId="14100"/>
        <pc:sldMkLst>
          <pc:docMk/>
          <pc:sldMk cId="2954469638" sldId="278"/>
        </pc:sldMkLst>
        <pc:spChg chg="del">
          <ac:chgData name="Alruzuq,Ali" userId="S::alialruzuq@ufl.edu::3a47b324-3ae6-4b15-9822-33f8278ba71b" providerId="AD" clId="Web-{25F0A8C9-82B2-47D6-B56D-DA6BAF67C7C2}" dt="2022-03-30T15:46:12.739" v="47"/>
          <ac:spMkLst>
            <pc:docMk/>
            <pc:sldMk cId="2954469638" sldId="278"/>
            <ac:spMk id="2" creationId="{4986ABCA-F84F-1417-4EDE-160ADA74AB2D}"/>
          </ac:spMkLst>
        </pc:spChg>
        <pc:spChg chg="del">
          <ac:chgData name="Alruzuq,Ali" userId="S::alialruzuq@ufl.edu::3a47b324-3ae6-4b15-9822-33f8278ba71b" providerId="AD" clId="Web-{25F0A8C9-82B2-47D6-B56D-DA6BAF67C7C2}" dt="2022-03-30T15:46:05.114" v="46"/>
          <ac:spMkLst>
            <pc:docMk/>
            <pc:sldMk cId="2954469638" sldId="278"/>
            <ac:spMk id="3" creationId="{505E3725-5CB0-6DFE-5772-BE2C9E97221E}"/>
          </ac:spMkLst>
        </pc:spChg>
        <pc:spChg chg="add mod">
          <ac:chgData name="Alruzuq,Ali" userId="S::alialruzuq@ufl.edu::3a47b324-3ae6-4b15-9822-33f8278ba71b" providerId="AD" clId="Web-{25F0A8C9-82B2-47D6-B56D-DA6BAF67C7C2}" dt="2022-03-30T15:49:17.169" v="99" actId="14100"/>
          <ac:spMkLst>
            <pc:docMk/>
            <pc:sldMk cId="2954469638" sldId="278"/>
            <ac:spMk id="9" creationId="{EDD99405-F860-4EFC-0AFC-891E20E9095A}"/>
          </ac:spMkLst>
        </pc:spChg>
        <pc:spChg chg="add mod">
          <ac:chgData name="Alruzuq,Ali" userId="S::alialruzuq@ufl.edu::3a47b324-3ae6-4b15-9822-33f8278ba71b" providerId="AD" clId="Web-{25F0A8C9-82B2-47D6-B56D-DA6BAF67C7C2}" dt="2022-03-30T15:49:21.870" v="101" actId="14100"/>
          <ac:spMkLst>
            <pc:docMk/>
            <pc:sldMk cId="2954469638" sldId="278"/>
            <ac:spMk id="11" creationId="{8D74CD60-9531-BF4A-9B71-B3C9BC8EF702}"/>
          </ac:spMkLst>
        </pc:spChg>
        <pc:picChg chg="add mod ord">
          <ac:chgData name="Alruzuq,Ali" userId="S::alialruzuq@ufl.edu::3a47b324-3ae6-4b15-9822-33f8278ba71b" providerId="AD" clId="Web-{25F0A8C9-82B2-47D6-B56D-DA6BAF67C7C2}" dt="2022-03-30T15:47:57.180" v="77" actId="14100"/>
          <ac:picMkLst>
            <pc:docMk/>
            <pc:sldMk cId="2954469638" sldId="278"/>
            <ac:picMk id="4" creationId="{6C8B7DAB-B802-66C9-F9FC-931D88EAFCF0}"/>
          </ac:picMkLst>
        </pc:picChg>
      </pc:sldChg>
    </pc:docChg>
  </pc:docChgLst>
  <pc:docChgLst>
    <pc:chgData name="Ali Alruzuq" userId="3a47b324-3ae6-4b15-9822-33f8278ba71b" providerId="ADAL" clId="{B8D1EDF9-EAB5-4625-AC9E-2C31CAC5859A}"/>
    <pc:docChg chg="undo custSel modSld">
      <pc:chgData name="Ali Alruzuq" userId="3a47b324-3ae6-4b15-9822-33f8278ba71b" providerId="ADAL" clId="{B8D1EDF9-EAB5-4625-AC9E-2C31CAC5859A}" dt="2022-03-30T17:05:22.156" v="27" actId="1076"/>
      <pc:docMkLst>
        <pc:docMk/>
      </pc:docMkLst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1772582727" sldId="264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377875391" sldId="265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2926429592" sldId="266"/>
        </pc:sldMkLst>
      </pc:sldChg>
      <pc:sldChg chg="modSp mod modTransition">
        <pc:chgData name="Ali Alruzuq" userId="3a47b324-3ae6-4b15-9822-33f8278ba71b" providerId="ADAL" clId="{B8D1EDF9-EAB5-4625-AC9E-2C31CAC5859A}" dt="2022-03-30T17:05:22.156" v="27" actId="1076"/>
        <pc:sldMkLst>
          <pc:docMk/>
          <pc:sldMk cId="3919513459" sldId="267"/>
        </pc:sldMkLst>
        <pc:spChg chg="mod">
          <ac:chgData name="Ali Alruzuq" userId="3a47b324-3ae6-4b15-9822-33f8278ba71b" providerId="ADAL" clId="{B8D1EDF9-EAB5-4625-AC9E-2C31CAC5859A}" dt="2022-03-30T17:05:22.156" v="27" actId="1076"/>
          <ac:spMkLst>
            <pc:docMk/>
            <pc:sldMk cId="3919513459" sldId="267"/>
            <ac:spMk id="3" creationId="{0549C837-1B2E-4518-BBAA-C87BC73A971F}"/>
          </ac:spMkLst>
        </pc:spChg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2209213112" sldId="268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2115344788" sldId="269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3445809449" sldId="270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46556613" sldId="271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3258484754" sldId="272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2645235" sldId="273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656642553" sldId="274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547734824" sldId="275"/>
        </pc:sldMkLst>
      </pc:sldChg>
      <pc:sldChg chg="modSp mod modTransition">
        <pc:chgData name="Ali Alruzuq" userId="3a47b324-3ae6-4b15-9822-33f8278ba71b" providerId="ADAL" clId="{B8D1EDF9-EAB5-4625-AC9E-2C31CAC5859A}" dt="2022-03-30T16:56:39.254" v="26" actId="27636"/>
        <pc:sldMkLst>
          <pc:docMk/>
          <pc:sldMk cId="3633455466" sldId="276"/>
        </pc:sldMkLst>
        <pc:spChg chg="mod">
          <ac:chgData name="Ali Alruzuq" userId="3a47b324-3ae6-4b15-9822-33f8278ba71b" providerId="ADAL" clId="{B8D1EDF9-EAB5-4625-AC9E-2C31CAC5859A}" dt="2022-03-30T16:56:33.027" v="23" actId="1076"/>
          <ac:spMkLst>
            <pc:docMk/>
            <pc:sldMk cId="3633455466" sldId="276"/>
            <ac:spMk id="2" creationId="{00000000-0000-0000-0000-000000000000}"/>
          </ac:spMkLst>
        </pc:spChg>
        <pc:spChg chg="mod">
          <ac:chgData name="Ali Alruzuq" userId="3a47b324-3ae6-4b15-9822-33f8278ba71b" providerId="ADAL" clId="{B8D1EDF9-EAB5-4625-AC9E-2C31CAC5859A}" dt="2022-03-30T16:56:39.254" v="26" actId="27636"/>
          <ac:spMkLst>
            <pc:docMk/>
            <pc:sldMk cId="3633455466" sldId="276"/>
            <ac:spMk id="3" creationId="{00000000-0000-0000-0000-000000000000}"/>
          </ac:spMkLst>
        </pc:spChg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2933670458" sldId="277"/>
        </pc:sldMkLst>
      </pc:sldChg>
      <pc:sldChg chg="modTransition">
        <pc:chgData name="Ali Alruzuq" userId="3a47b324-3ae6-4b15-9822-33f8278ba71b" providerId="ADAL" clId="{B8D1EDF9-EAB5-4625-AC9E-2C31CAC5859A}" dt="2022-03-30T16:46:52.643" v="0"/>
        <pc:sldMkLst>
          <pc:docMk/>
          <pc:sldMk cId="295446963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98ADE-1E2A-43E3-9A43-85693D2C6203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5B137-3971-4686-AFAE-0E31D06E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E7E70-B93F-4DD5-947D-89F2F5BAB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2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https://youtu.be/ORuwCTqX0fY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B137-3971-4686-AFAE-0E31D06E45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0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interesting points from the work.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E7E70-B93F-4DD5-947D-89F2F5BABC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28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Drone diversity illustration, showing different types of drones, ranging from ~$1000 worthy consumer ones to military drones worth millions of dollars.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5B137-3971-4686-AFAE-0E31D06E45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18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E7E70-B93F-4DD5-947D-89F2F5BABC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89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B137-3971-4686-AFAE-0E31D06E45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9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5B137-3971-4686-AFAE-0E31D06E45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9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B137-3971-4686-AFAE-0E31D06E45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74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example of The reason why are we doing this project and what kind of impact will it make?</a:t>
            </a:r>
            <a:endParaRPr lang="en-US" dirty="0"/>
          </a:p>
          <a:p>
            <a:r>
              <a:rPr lang="en-US" b="0" dirty="0"/>
              <a:t>Watching vid by University of Vermont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UAS Team</a:t>
            </a:r>
            <a:r>
              <a:rPr lang="en-US" b="0" dirty="0"/>
              <a:t>:</a:t>
            </a:r>
          </a:p>
          <a:p>
            <a:r>
              <a:rPr lang="en-US" dirty="0"/>
              <a:t>https://www.youtube.com/watch?v=8pI6QtS8Lro&amp;feature=youtu.be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E7E70-B93F-4DD5-947D-89F2F5BAB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47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E7E70-B93F-4DD5-947D-89F2F5BAB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5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E7E70-B93F-4DD5-947D-89F2F5BABC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9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E7E70-B93F-4DD5-947D-89F2F5BABC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57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E7E70-B93F-4DD5-947D-89F2F5BABC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2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E7E70-B93F-4DD5-947D-89F2F5BABC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4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none" baseline="0">
                <a:solidFill>
                  <a:srgbClr val="0021A5"/>
                </a:solidFill>
                <a:latin typeface="Gentona Book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Gentona Book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3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87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390" y="1709738"/>
            <a:ext cx="10105059" cy="2852737"/>
          </a:xfrm>
        </p:spPr>
        <p:txBody>
          <a:bodyPr anchor="b"/>
          <a:lstStyle>
            <a:lvl1pPr>
              <a:defRPr sz="6000" b="1" i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2390" y="4589463"/>
            <a:ext cx="1010505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8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2756" y="1825625"/>
            <a:ext cx="483704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6756" y="1825625"/>
            <a:ext cx="483704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97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574" y="365125"/>
            <a:ext cx="101428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574" y="1681163"/>
            <a:ext cx="478500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2574" y="2505075"/>
            <a:ext cx="478500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822" y="1681163"/>
            <a:ext cx="48085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822" y="2505075"/>
            <a:ext cx="480856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02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609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8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90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1301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790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78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657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1057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7657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44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2A572C-7EA0-9A4F-99FF-50F6AB133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56" y="365125"/>
            <a:ext cx="101710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2756" y="1825625"/>
            <a:ext cx="101710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F6CB3-8251-534A-A71F-18F9478137C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10090282" y="6336998"/>
            <a:ext cx="1865286" cy="34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9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1A5"/>
          </a:solidFill>
          <a:latin typeface="Gentona Book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ntona Book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ntona Book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ntona Book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ntona Book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ntona Book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4a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3.m4a"/><Relationship Id="rId7" Type="http://schemas.openxmlformats.org/officeDocument/2006/relationships/hyperlink" Target="https://youtu.be/ORuwCTqX0fY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8.m4a"/><Relationship Id="rId7" Type="http://schemas.openxmlformats.org/officeDocument/2006/relationships/image" Target="../media/image28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audio" Target="../media/media5.m4a"/><Relationship Id="rId7" Type="http://schemas.openxmlformats.org/officeDocument/2006/relationships/image" Target="../media/image11.jpeg"/><Relationship Id="rId2" Type="http://schemas.microsoft.com/office/2007/relationships/media" Target="../media/media5.m4a"/><Relationship Id="rId1" Type="http://schemas.openxmlformats.org/officeDocument/2006/relationships/video" Target="https://www.youtube.com/embed/8pI6QtS8Lro" TargetMode="External"/><Relationship Id="rId6" Type="http://schemas.openxmlformats.org/officeDocument/2006/relationships/image" Target="../media/image10.gi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7.m4a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7.m4a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ones Used in Hurricane Harvey To Aid Houston's Recovery">
            <a:extLst>
              <a:ext uri="{FF2B5EF4-FFF2-40B4-BE49-F238E27FC236}">
                <a16:creationId xmlns:a16="http://schemas.microsoft.com/office/drawing/2014/main" id="{F9FAA368-5E37-4BFC-97CA-1044D3636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87"/>
            <a:ext cx="12192000" cy="466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84BED1-A790-476C-B1C9-D0572279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861" y="5166466"/>
            <a:ext cx="10467961" cy="107639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/>
                <a:cs typeface="Times New Roman"/>
              </a:rPr>
              <a:t>Drones (UAVs) for Disaster Response and Relief Operations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3FB0-B7B7-4F5D-A325-1F734624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975" y="6448424"/>
            <a:ext cx="9184250" cy="284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Ali Alruzuq,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5038c - Remote Sensing of Environment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4037 -Digital Image Processing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216008-B396-45B0-B35E-A193DEDAE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pic>
        <p:nvPicPr>
          <p:cNvPr id="5" name="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5486400"/>
            <a:ext cx="609600" cy="15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What else drones can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efficiency (Drone collect data 97% faster than manual methods).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information (efficiently identify issues manual processes might miss).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asset productivity (identify issues early to make informed decisions).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hazardous man-hours (conduct surveys without traversing expansive terrain).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Store, track &amp; distribute data (leverage your data across a global team and AI training models).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675" y="5305425"/>
            <a:ext cx="609600" cy="609600"/>
          </a:xfrm>
          <a:prstGeom prst="rect">
            <a:avLst/>
          </a:prstGeom>
        </p:spPr>
      </p:pic>
      <p:pic>
        <p:nvPicPr>
          <p:cNvPr id="6" name="10.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15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B6D5-650E-452A-907F-E0DF744C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123" y="164166"/>
            <a:ext cx="3051246" cy="93876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43CA-93D3-4373-BA7C-4675F4785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23" y="857999"/>
            <a:ext cx="6876906" cy="2442154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work we have discuss many approaches that used drone in flooding such as: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UAV-derived DEMs could be an excellent alternative to the LiDAR DEM for small basin flood mapping, thereby compromising between cost and accuracy to the freely available DEM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Tamminga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2015).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Two-dimensional hydrodynamic modeling for risk assessment of urban floods using UAV. The researchers focused on a potential flash flood risk identified in a downstream part of a stream that lost its natural bed because of human interference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Yalcin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Hydrologic flood impacts on a microscale level using UAV (Dyer et al., 2020)</a:t>
            </a:r>
          </a:p>
        </p:txBody>
      </p:sp>
      <p:pic>
        <p:nvPicPr>
          <p:cNvPr id="2050" name="Picture 2" descr="Photo of USGS scientist operating drone with ground-penetrating radar system over a river">
            <a:extLst>
              <a:ext uri="{FF2B5EF4-FFF2-40B4-BE49-F238E27FC236}">
                <a16:creationId xmlns:a16="http://schemas.microsoft.com/office/drawing/2014/main" id="{55916CF4-DAF0-4032-9102-DA6E8B51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5553469"/>
            <a:ext cx="1951438" cy="11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36CD22-B7E5-4B3F-9B17-2124A6A2C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679" y="1635647"/>
            <a:ext cx="4394449" cy="458718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04CDF85-0D11-407C-AE16-BA1606CFC804}"/>
              </a:ext>
            </a:extLst>
          </p:cNvPr>
          <p:cNvSpPr/>
          <p:nvPr/>
        </p:nvSpPr>
        <p:spPr>
          <a:xfrm>
            <a:off x="1091042" y="2995127"/>
            <a:ext cx="6549135" cy="936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 to the decision making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F8459-9ADB-44CE-B9D8-6CD234C95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19" y="4041843"/>
            <a:ext cx="1927974" cy="1445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8995A-A6E4-4DEA-B521-075161039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2611" y="4041843"/>
            <a:ext cx="1996363" cy="2683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13162-6AE3-40B1-825F-B80EF5BC0B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5130" y="4036098"/>
            <a:ext cx="2957549" cy="2688898"/>
          </a:xfrm>
          <a:prstGeom prst="rect">
            <a:avLst/>
          </a:prstGeom>
        </p:spPr>
      </p:pic>
      <p:pic>
        <p:nvPicPr>
          <p:cNvPr id="9" name="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9" y="6048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F3DF1B4-BF98-8A73-3F53-58FEC943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83911"/>
            <a:ext cx="10171043" cy="1325563"/>
          </a:xfrm>
        </p:spPr>
        <p:txBody>
          <a:bodyPr/>
          <a:lstStyle/>
          <a:p>
            <a:r>
              <a:rPr lang="en-US" dirty="0">
                <a:latin typeface="Gentona Book"/>
              </a:rPr>
              <a:t>Drone Diversity 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56C9AEC-1C57-94D2-E1F5-75C241CC9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22519" y="1263197"/>
            <a:ext cx="10970839" cy="5466830"/>
          </a:xfrm>
          <a:noFill/>
        </p:spPr>
      </p:pic>
      <p:pic>
        <p:nvPicPr>
          <p:cNvPr id="2" name="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048375"/>
            <a:ext cx="6096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7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DD99405-F860-4EFC-0AFC-891E20E9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514709"/>
            <a:ext cx="4657725" cy="62254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 Applications uses in the environment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8B7DAB-B802-66C9-F9FC-931D88EAF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72024" y="106407"/>
            <a:ext cx="7353377" cy="6118074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D74CD60-9531-BF4A-9B71-B3C9BC8EF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5912" y="1402589"/>
            <a:ext cx="3529328" cy="3345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keywords usage within total searched articles.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bigger the font size, the more high frequency of usage, the same as the circle size corresponding to each keyword.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different color lines just show connections among keywords or searched papers, respectively.</a:t>
            </a:r>
          </a:p>
        </p:txBody>
      </p:sp>
      <p:pic>
        <p:nvPicPr>
          <p:cNvPr id="2" name="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" y="607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2297-033C-45EC-AF8E-FFF72074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54" y="340821"/>
            <a:ext cx="2225461" cy="851103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2559-5DB9-4825-99ED-4F8025161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604" y="1191924"/>
            <a:ext cx="10671346" cy="931515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is cost effective tool to anticipate, analyze, and explore different natural hazard such as flooding and the associated natural risks.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UAS also aids in monitoring flood-susceptible areas thus enabling pre- and post-flooding analysis.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38556-30A2-49ED-BC5F-E84D39CAA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127" y="2123439"/>
            <a:ext cx="7548594" cy="3848735"/>
          </a:xfrm>
          <a:prstGeom prst="rect">
            <a:avLst/>
          </a:prstGeom>
        </p:spPr>
      </p:pic>
      <p:pic>
        <p:nvPicPr>
          <p:cNvPr id="5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5602167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211767"/>
            <a:ext cx="60960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9753" y="6175036"/>
            <a:ext cx="8867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learn more, Join us: </a:t>
            </a:r>
            <a:r>
              <a:rPr lang="en-US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Society for Photogrammetry and Remote Sensing </a:t>
            </a:r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Student Advisory Council Images. Email me for more information: alialruzuq@ufl.edu </a:t>
            </a:r>
          </a:p>
        </p:txBody>
      </p:sp>
    </p:spTree>
    <p:extLst>
      <p:ext uri="{BB962C8B-B14F-4D97-AF65-F5344CB8AC3E}">
        <p14:creationId xmlns:p14="http://schemas.microsoft.com/office/powerpoint/2010/main" val="325848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9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925CBF-6751-4AAB-9CC7-200FE916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0" y="2041864"/>
            <a:ext cx="11219410" cy="4816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02F72-C189-4A17-8D85-808050251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633" y="5605147"/>
            <a:ext cx="3459892" cy="1252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56D256-61D7-4E70-B828-94326EFB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165" y="4359169"/>
            <a:ext cx="2648504" cy="24988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2590" y="530659"/>
            <a:ext cx="1087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more, Join us: American Society for Photogrammetry and Remote Sensing – Student Advisory Council Images. Email me for more information: alialruzuq@ufl.edu </a:t>
            </a:r>
          </a:p>
        </p:txBody>
      </p:sp>
    </p:spTree>
    <p:extLst>
      <p:ext uri="{BB962C8B-B14F-4D97-AF65-F5344CB8AC3E}">
        <p14:creationId xmlns:p14="http://schemas.microsoft.com/office/powerpoint/2010/main" val="264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249" y="220897"/>
            <a:ext cx="3932237" cy="604685"/>
          </a:xfrm>
        </p:spPr>
        <p:txBody>
          <a:bodyPr anchor="b">
            <a:normAutofit/>
          </a:bodyPr>
          <a:lstStyle/>
          <a:p>
            <a:r>
              <a:rPr lang="en-US" dirty="0"/>
              <a:t>Drone components 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0717F21-4380-8794-BAE3-FD19CFB37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412" y="200179"/>
            <a:ext cx="6172200" cy="462915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051249" y="942190"/>
            <a:ext cx="4802155" cy="269052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drone: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unmanned aerial vehicle, commonly known as a drone, is an aircraft without any human pilot, crew, or passengers on board. UAVs are a component of an unmanned aircraft system, which includes adding a ground-based controller and a system of communications with the UAV.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Products:  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DroneDeploy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Mapping Solutions. Pix4D Mapper Photogrammetry Software.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AutoDesk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Photogrammetry Software.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Parts: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06F9D45-E801-94DE-ECD4-12292CB55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755" y="3976202"/>
            <a:ext cx="6344262" cy="2789338"/>
          </a:xfrm>
          <a:prstGeom prst="rect">
            <a:avLst/>
          </a:prstGeom>
        </p:spPr>
      </p:pic>
      <p:pic>
        <p:nvPicPr>
          <p:cNvPr id="7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121" y="5257800"/>
            <a:ext cx="609600" cy="16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1248/1*IZkPKmzVfFdW18VSpRB-bg.png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780" y="209093"/>
            <a:ext cx="3878816" cy="287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53" y="-24968"/>
            <a:ext cx="8153547" cy="6882969"/>
          </a:xfrm>
          <a:prstGeom prst="rect">
            <a:avLst/>
          </a:prstGeom>
        </p:spPr>
      </p:pic>
      <p:pic>
        <p:nvPicPr>
          <p:cNvPr id="5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918" y="5400675"/>
            <a:ext cx="609600" cy="1457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E3D32-E7BD-AA74-6425-2531DA12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>
            <a:fillRect/>
          </a:stretch>
        </p:blipFill>
        <p:spPr bwMode="auto">
          <a:xfrm>
            <a:off x="8488965" y="3492137"/>
            <a:ext cx="3633366" cy="2061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C471ED33-CB99-9563-464A-5431BDF79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102" y="5673971"/>
            <a:ext cx="3636314" cy="28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“Eco-drone” applications (per UNEP Global Alert Service, May 2013)</a:t>
            </a:r>
          </a:p>
        </p:txBody>
      </p:sp>
    </p:spTree>
    <p:extLst>
      <p:ext uri="{BB962C8B-B14F-4D97-AF65-F5344CB8AC3E}">
        <p14:creationId xmlns:p14="http://schemas.microsoft.com/office/powerpoint/2010/main" val="65664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5F0F-0B86-4E19-A46A-62357C07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004" y="114092"/>
            <a:ext cx="4303644" cy="819220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Background/Justification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79DBE-1A74-4FA7-8C11-99857A36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963463"/>
            <a:ext cx="6010102" cy="2383419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Floods are observed in many parts globally, from mountains to coastal regions. The gap has been addressed by advancing In (UAV) and digital elevation models (DEM).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applications improved method of making an inundation trace map.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hazard maps contain results analyzing flood possibility, inundation trace investigation, and an evacuation plan establishment for flooded areas.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B51661-1B88-42B9-9830-223F7A952809}"/>
              </a:ext>
            </a:extLst>
          </p:cNvPr>
          <p:cNvGrpSpPr>
            <a:grpSpLocks/>
          </p:cNvGrpSpPr>
          <p:nvPr/>
        </p:nvGrpSpPr>
        <p:grpSpPr bwMode="auto">
          <a:xfrm>
            <a:off x="7281945" y="523702"/>
            <a:ext cx="4862733" cy="3331185"/>
            <a:chOff x="479425" y="3095839"/>
            <a:chExt cx="5083175" cy="298449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11DF97-DC6A-4E35-885B-40EB1DF2B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425" y="3095839"/>
              <a:ext cx="5083175" cy="2984498"/>
              <a:chOff x="326638" y="2867255"/>
              <a:chExt cx="5083562" cy="298404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AB60B67-750C-453D-850F-2F44A0BB9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638" y="2867255"/>
                <a:ext cx="5083562" cy="298404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http://spectrum.ieee.org/img/falconuav-1379300455662.jpg">
                <a:extLst>
                  <a:ext uri="{FF2B5EF4-FFF2-40B4-BE49-F238E27FC236}">
                    <a16:creationId xmlns:a16="http://schemas.microsoft.com/office/drawing/2014/main" id="{A5B7B293-2A21-4BB9-B85F-E6DF73C0F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4323" y="4479712"/>
                <a:ext cx="2019589" cy="115312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503330-90FB-401E-9566-C4AB605A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73" y="3679895"/>
              <a:ext cx="3289084" cy="46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" panose="020B0502020104020203" pitchFamily="34" charset="0"/>
                </a:rPr>
                <a:t>Flood mapping in Boulder,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" panose="020B0502020104020203" pitchFamily="34" charset="0"/>
                </a:rPr>
                <a:t>Colorado (Sept. 2013)</a:t>
              </a:r>
              <a:endParaRPr lang="en-US" altLang="en-US" sz="1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endParaRPr>
            </a:p>
          </p:txBody>
        </p:sp>
      </p:grpSp>
      <p:pic>
        <p:nvPicPr>
          <p:cNvPr id="13" name="Online Media 12" title="Mapping Winooski Flooding 25Feb2016">
            <a:hlinkClick r:id="" action="ppaction://media"/>
            <a:extLst>
              <a:ext uri="{FF2B5EF4-FFF2-40B4-BE49-F238E27FC236}">
                <a16:creationId xmlns:a16="http://schemas.microsoft.com/office/drawing/2014/main" id="{84AD04DB-619B-41AD-AE1F-7FF2161B89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980902" y="3267496"/>
            <a:ext cx="6232972" cy="3548805"/>
          </a:xfrm>
          <a:prstGeom prst="rect">
            <a:avLst/>
          </a:prstGeom>
        </p:spPr>
      </p:pic>
      <p:pic>
        <p:nvPicPr>
          <p:cNvPr id="12" name="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4914900"/>
            <a:ext cx="609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29B3-5489-4A33-8FA3-0486DF65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369" y="194910"/>
            <a:ext cx="8032375" cy="968309"/>
          </a:xfrm>
        </p:spPr>
        <p:txBody>
          <a:bodyPr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UAS uses in 2 flood events in Texas and Florida, 2017  </a:t>
            </a:r>
          </a:p>
        </p:txBody>
      </p:sp>
      <p:pic>
        <p:nvPicPr>
          <p:cNvPr id="2050" name="Picture 2" descr="Fig 2">
            <a:extLst>
              <a:ext uri="{FF2B5EF4-FFF2-40B4-BE49-F238E27FC236}">
                <a16:creationId xmlns:a16="http://schemas.microsoft.com/office/drawing/2014/main" id="{5E59904E-50CE-47C9-8A20-E671818A64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09" y="1344621"/>
            <a:ext cx="5417651" cy="461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AAEA5-DDD0-40FC-9EF5-1F046E1214A0}"/>
              </a:ext>
            </a:extLst>
          </p:cNvPr>
          <p:cNvSpPr txBox="1"/>
          <p:nvPr/>
        </p:nvSpPr>
        <p:spPr>
          <a:xfrm>
            <a:off x="945370" y="6143672"/>
            <a:ext cx="886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Ecosystem mapping of UAV-actors and utilizers of UAV-captured, remotely-sensed products after Hurricane Harvey, Texas, 2017 and Irma, Florida, 2017.</a:t>
            </a:r>
          </a:p>
        </p:txBody>
      </p:sp>
      <p:pic>
        <p:nvPicPr>
          <p:cNvPr id="2052" name="Picture 4" descr="https://journals.plos.org/plosone/article/figure/image?size=large&amp;id=info:doi/10.1371/journal.pone.0227808.g003">
            <a:extLst>
              <a:ext uri="{FF2B5EF4-FFF2-40B4-BE49-F238E27FC236}">
                <a16:creationId xmlns:a16="http://schemas.microsoft.com/office/drawing/2014/main" id="{797B0E2C-0549-4421-B0D5-AD927388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52" y="1479665"/>
            <a:ext cx="5087423" cy="448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44AB5-BE7B-4CF4-8730-10F5C5F1A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314" y="155118"/>
            <a:ext cx="2457321" cy="1324547"/>
          </a:xfrm>
          <a:prstGeom prst="rect">
            <a:avLst/>
          </a:prstGeom>
        </p:spPr>
      </p:pic>
      <p:pic>
        <p:nvPicPr>
          <p:cNvPr id="3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769" y="5007772"/>
            <a:ext cx="1045199" cy="1045199"/>
          </a:xfrm>
          <a:prstGeom prst="rect">
            <a:avLst/>
          </a:prstGeom>
        </p:spPr>
      </p:pic>
      <p:pic>
        <p:nvPicPr>
          <p:cNvPr id="6" name="5_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5984021"/>
            <a:ext cx="842522" cy="84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2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91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5943-F616-45CB-8E25-F20BD1E1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56" y="365125"/>
            <a:ext cx="2300277" cy="87347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9C837-1B2E-4518-BBAA-C87BC73A9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33" y="1238596"/>
            <a:ext cx="10677017" cy="2726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work: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Provide foundation of understanding on topic and context for my own research.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Discover major formative works in the field and ascertain key researchers working on this topic.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Identify inconstancies: gaps in research, conflicts in previous studies, open questions left from other research.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Recognize need for additional research and questions about how we can use UAS in flooding issues.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Find the relationship of works in context of its contribution to the topic and to other works.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Place my research within the context of existing literature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case for why additional study is needed.</a:t>
            </a:r>
          </a:p>
        </p:txBody>
      </p:sp>
      <p:pic>
        <p:nvPicPr>
          <p:cNvPr id="4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198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2CAA-3A4F-49AC-821A-27D2E778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60" y="319714"/>
            <a:ext cx="2695605" cy="652875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3BC9-B17B-4583-A270-D34A1CCFC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904" y="972222"/>
            <a:ext cx="4089597" cy="165030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an UAS Deployment Analysis Matrix. “guide for using UAS in flooding”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a flood event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a flood event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an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1E731-4AC7-4E83-97F2-608864B95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135611"/>
            <a:ext cx="6794753" cy="6123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11740-B70A-46F5-BF2F-6E781091D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903" y="2967641"/>
            <a:ext cx="4133331" cy="3488228"/>
          </a:xfrm>
          <a:prstGeom prst="rect">
            <a:avLst/>
          </a:prstGeom>
        </p:spPr>
      </p:pic>
      <p:pic>
        <p:nvPicPr>
          <p:cNvPr id="6" name="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25" y="61510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1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336EC-E572-4B79-9C44-CEAAB4F57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9593"/>
            <a:ext cx="6177407" cy="6268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0611E-F185-4B63-ACCE-62A847E88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407" y="589594"/>
            <a:ext cx="5927044" cy="5616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D7EEB6-46CD-4162-97D1-1FC1B8BD3354}"/>
              </a:ext>
            </a:extLst>
          </p:cNvPr>
          <p:cNvSpPr txBox="1"/>
          <p:nvPr/>
        </p:nvSpPr>
        <p:spPr>
          <a:xfrm>
            <a:off x="917171" y="130107"/>
            <a:ext cx="67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Potential Use of UAS in Flood Emergency Response: </a:t>
            </a:r>
          </a:p>
        </p:txBody>
      </p:sp>
      <p:pic>
        <p:nvPicPr>
          <p:cNvPr id="2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6206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CCAF-09D7-4208-9FD7-A9D2BA81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56" y="365126"/>
            <a:ext cx="1660197" cy="989850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DA101-15BB-4549-A71B-E73414F34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590" y="1522832"/>
            <a:ext cx="4490103" cy="410339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research should focus on exploring future technological developments of UAS platforms and sensors which would be applied to my study area.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that point using deferent remotely sensed methods in the floodplain in my study area “Inundation mapping” will have good findings that could be applied to flood management later on.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water indices from a very high resolution data are useful for finding the flood-susceptible areas.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using UAV to assess the infrastructures that play an important role in holding water during the rainfall event such as dams and levee systems. </a:t>
            </a:r>
          </a:p>
        </p:txBody>
      </p:sp>
      <p:pic>
        <p:nvPicPr>
          <p:cNvPr id="3074" name="Picture 2" descr="Drone Flying is a New Method for Monitoring River Habitats - Advanced  Science News">
            <a:extLst>
              <a:ext uri="{FF2B5EF4-FFF2-40B4-BE49-F238E27FC236}">
                <a16:creationId xmlns:a16="http://schemas.microsoft.com/office/drawing/2014/main" id="{BEE2B44C-452A-4076-8BB5-AA50A829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6" y="159954"/>
            <a:ext cx="6040473" cy="608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75" y="6181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gator 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3" id="{75E1A064-CF93-B943-A0C1-299C73A68F59}" vid="{B9420275-0552-B848-9B74-E70E77F82D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015E0D030EC4A96E87AAF65C304CD" ma:contentTypeVersion="14" ma:contentTypeDescription="Create a new document." ma:contentTypeScope="" ma:versionID="24f53d3d24edd1d5b6bc6a6c52612ad0">
  <xsd:schema xmlns:xsd="http://www.w3.org/2001/XMLSchema" xmlns:xs="http://www.w3.org/2001/XMLSchema" xmlns:p="http://schemas.microsoft.com/office/2006/metadata/properties" xmlns:ns3="a47f1540-0113-4cce-8fc3-0d772740917f" xmlns:ns4="64cb6599-d971-4875-9308-e4b001c52382" targetNamespace="http://schemas.microsoft.com/office/2006/metadata/properties" ma:root="true" ma:fieldsID="b2dcca81617676f2b5eb9f56a58f90a6" ns3:_="" ns4:_="">
    <xsd:import namespace="a47f1540-0113-4cce-8fc3-0d772740917f"/>
    <xsd:import namespace="64cb6599-d971-4875-9308-e4b001c523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1540-0113-4cce-8fc3-0d77274091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b6599-d971-4875-9308-e4b001c5238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C523BF-32BF-49F5-B047-3EB846B5DBB5}">
  <ds:schemaRefs>
    <ds:schemaRef ds:uri="http://purl.org/dc/terms/"/>
    <ds:schemaRef ds:uri="http://purl.org/dc/elements/1.1/"/>
    <ds:schemaRef ds:uri="http://www.w3.org/XML/1998/namespace"/>
    <ds:schemaRef ds:uri="a47f1540-0113-4cce-8fc3-0d772740917f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64cb6599-d971-4875-9308-e4b001c5238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516394C-BD7C-47CE-A6B2-12404007C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1540-0113-4cce-8fc3-0d772740917f"/>
    <ds:schemaRef ds:uri="64cb6599-d971-4875-9308-e4b001c523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FF2F5C-7F2B-4A98-91FD-13E8D6B44C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15480</TotalTime>
  <Words>924</Words>
  <Application>Microsoft Office PowerPoint</Application>
  <PresentationFormat>Widescreen</PresentationFormat>
  <Paragraphs>80</Paragraphs>
  <Slides>15</Slides>
  <Notes>14</Notes>
  <HiddenSlides>0</HiddenSlides>
  <MMClips>19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GradientVTI</vt:lpstr>
      <vt:lpstr>Drones (UAVs) for Disaster Response and Relief Operations </vt:lpstr>
      <vt:lpstr>Drone components </vt:lpstr>
      <vt:lpstr>PowerPoint Presentation</vt:lpstr>
      <vt:lpstr>Background/Justification</vt:lpstr>
      <vt:lpstr>UAS uses in 2 flood events in Texas and Florida, 2017  </vt:lpstr>
      <vt:lpstr>Methods</vt:lpstr>
      <vt:lpstr>Results</vt:lpstr>
      <vt:lpstr>PowerPoint Presentation</vt:lpstr>
      <vt:lpstr>Analysis</vt:lpstr>
      <vt:lpstr>What else drones can do?</vt:lpstr>
      <vt:lpstr>Discussion</vt:lpstr>
      <vt:lpstr>Drone Diversity </vt:lpstr>
      <vt:lpstr>Drones Applications uses in the environment </vt:lpstr>
      <vt:lpstr>Conclusion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Literature Review on the Use of Unmanned Aerial Vehicle (UAV) in flooding</dc:title>
  <dc:creator>Alruzuq,Ali</dc:creator>
  <cp:lastModifiedBy>Alruzuq,Ali</cp:lastModifiedBy>
  <cp:revision>196</cp:revision>
  <dcterms:created xsi:type="dcterms:W3CDTF">2022-03-28T18:39:29Z</dcterms:created>
  <dcterms:modified xsi:type="dcterms:W3CDTF">2022-04-15T21:42:34Z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0x010100C54015E0D030EC4A96E87AAF65C304CD</vt:lpwstr>
  </property>
</Properties>
</file>